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I:\types-of-partners-partnership-deed-registration-of-partnersip-firm-3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147762"/>
            <a:ext cx="6076950" cy="4562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I:\types-of-partners-partnership-deed-registration-of-partnersip-firm-4-63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/>
          <a:srcRect l="-703" t="1684" r="703" b="-1684"/>
          <a:stretch/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dmin\Desktop\types-of-partners-partnership-deed-registration-of-partnersip-firm-5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C:\Users\admin\Desktop\types-of-partners-partnership-deed-registration-of-partnersip-firm-6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  <p:pic>
        <p:nvPicPr>
          <p:cNvPr id="1027" name="Picture 3" descr="C:\Users\admin\Desktop\types-of-partners-partnership-deed-registration-of-partnersip-firm-7-6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3525" y="1147762"/>
            <a:ext cx="6076950" cy="4562475"/>
          </a:xfrm>
          <a:prstGeom prst="rect">
            <a:avLst/>
          </a:prstGeom>
          <a:noFill/>
        </p:spPr>
      </p:pic>
      <p:pic>
        <p:nvPicPr>
          <p:cNvPr id="1028" name="Picture 4" descr="C:\Users\admin\Desktop\types-of-partners-partnership-deed-registration-of-partnersip-firm-6-6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3525" y="1147762"/>
            <a:ext cx="6076950" cy="4562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C:\Users\admin\Desktop\types-of-partners-partnership-deed-registration-of-partnersip-firm-7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 descr="C:\Users\admin\Desktop\types-of-partners-partnership-deed-registration-of-partnersip-firm-8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 descr="C:\Users\admin\Desktop\types-of-partners-partnership-deed-registration-of-partnersip-firm-9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 descr="C:\Users\admin\Desktop\types-of-partners-partnership-deed-registration-of-partnersip-firm-10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 descr="C:\Users\admin\Desktop\types-of-partners-partnership-deed-registration-of-partnersip-firm-11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C:\Users\admin\Desktop\types-of-partners-partnership-deed-registration-of-partnersip-firm-12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18" name="Picture 2" descr="C:\Users\admin\Desktop\types-of-partners-partnership-deed-registration-of-partnersip-firm-13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2" name="Picture 2" descr="C:\Users\admin\Desktop\types-of-partners-partnership-deed-registration-of-partnersip-firm-14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6" name="Picture 2" descr="C:\Users\admin\Desktop\types-of-partners-partnership-deed-registration-of-partnersip-firm-15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0" name="Picture 2" descr="C:\Users\admin\Desktop\types-of-partners-partnership-deed-registration-of-partnersip-firm-16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4" name="Picture 2" descr="C:\Users\admin\Desktop\types-of-partners-partnership-deed-registration-of-partnersip-firm-17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38" name="Picture 2" descr="C:\Users\admin\Desktop\types-of-partners-partnership-deed-registration-of-partnersip-firm-18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2" name="Picture 2" descr="C:\Users\admin\Desktop\types-of-partners-partnership-deed-registration-of-partnersip-firm-19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6" name="Picture 2" descr="C:\Users\admin\Desktop\types-of-partners-partnership-deed-registration-of-partnersip-firm-20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0" name="Picture 2" descr="C:\Users\admin\Desktop\types-of-partners-partnership-deed-registration-of-partnersip-firm-21-63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57841" y="1600200"/>
            <a:ext cx="60283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 dirty="0" smtClean="0"/>
          </a:p>
          <a:p>
            <a:endParaRPr lang="en-IN" dirty="0"/>
          </a:p>
          <a:p>
            <a:endParaRPr lang="en-IN" dirty="0" smtClean="0"/>
          </a:p>
          <a:p>
            <a:r>
              <a:rPr lang="en-IN" dirty="0" smtClean="0"/>
              <a:t>           </a:t>
            </a:r>
            <a:r>
              <a:rPr lang="en-IN" dirty="0" smtClean="0">
                <a:solidFill>
                  <a:schemeClr val="accent1"/>
                </a:solidFill>
              </a:rPr>
              <a:t>THANK YOU</a:t>
            </a:r>
            <a:endParaRPr lang="en-IN" dirty="0" smtClean="0"/>
          </a:p>
          <a:p>
            <a:endParaRPr lang="en-IN" dirty="0"/>
          </a:p>
          <a:p>
            <a:r>
              <a:rPr lang="en-IN" dirty="0" smtClean="0"/>
              <a:t>                                        </a:t>
            </a:r>
            <a:r>
              <a:rPr lang="en-IN" dirty="0" smtClean="0">
                <a:solidFill>
                  <a:schemeClr val="accent1"/>
                </a:solidFill>
              </a:rPr>
              <a:t>BY </a:t>
            </a:r>
            <a:r>
              <a:rPr lang="en-IN" dirty="0" smtClean="0">
                <a:solidFill>
                  <a:srgbClr val="FF0000"/>
                </a:solidFill>
              </a:rPr>
              <a:t>MS. RUNA GHOSH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320872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9</Words>
  <Application>Microsoft Office PowerPoint</Application>
  <PresentationFormat>On-screen Show (4:3)</PresentationFormat>
  <Paragraphs>6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soma</dc:creator>
  <cp:lastModifiedBy>Soma Bose</cp:lastModifiedBy>
  <cp:revision>5</cp:revision>
  <dcterms:created xsi:type="dcterms:W3CDTF">2006-08-16T00:00:00Z</dcterms:created>
  <dcterms:modified xsi:type="dcterms:W3CDTF">2016-05-08T12:44:50Z</dcterms:modified>
</cp:coreProperties>
</file>